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70" r:id="rId12"/>
    <p:sldId id="267" r:id="rId13"/>
    <p:sldId id="268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69" r:id="rId33"/>
    <p:sldId id="259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88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77405-5667-F3C2-0786-088C36D794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94F203-397D-E332-7160-9FA94D8011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15658-495B-0B93-3425-45D9567EA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6224-E616-4A29-8FDB-D6586DF6C49C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246C1-6D92-3A3D-DFB5-7D70BBDF4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FD9A5D-79C1-2BB7-7098-FC60B3725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5EF5A-C0BB-4D46-B5FE-FBD6EE5EE0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704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BB1DC-6A36-28ED-AF9C-54E30CCBC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50DD1D-475F-F7E8-5525-E2367DC910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645740-7F2D-70BE-E615-0C98F4ED9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6224-E616-4A29-8FDB-D6586DF6C49C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C9681-6BBF-F89B-0E8C-C52A5291A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EC093-1572-4F50-59CE-9648724F7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5EF5A-C0BB-4D46-B5FE-FBD6EE5EE0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8203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3D12E8-9D35-BA17-A96D-3B2363DCA5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50D8E3-83B9-E480-59EA-33E402A01D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086D3-39C8-DB73-9DCA-5215B0607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6224-E616-4A29-8FDB-D6586DF6C49C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50CCD-18F2-E2AC-B7F9-8DB4B1995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491F1-68A9-E489-0776-0944D3AF2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5EF5A-C0BB-4D46-B5FE-FBD6EE5EE0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5652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F1DDA-AE08-0DF4-F20C-6C598E0FA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279C9-0F20-516F-6F29-59E4B3D6EE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045D0-7533-8096-6659-7FFA50359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6224-E616-4A29-8FDB-D6586DF6C49C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9F164-4A75-77E5-2437-E0872C87C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A3A64-2010-F6AF-9470-73D8448E9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5EF5A-C0BB-4D46-B5FE-FBD6EE5EE0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2098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90449-C8A5-185A-EFB8-9D475ED20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450FE0-2F86-2BDE-B8F7-60D5768082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763B78-3119-7CD6-5D5D-05D84683B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6224-E616-4A29-8FDB-D6586DF6C49C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101C-F907-2AE2-17A4-5676A6203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1203E1-5757-AF29-5717-BCCE53DA9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5EF5A-C0BB-4D46-B5FE-FBD6EE5EE0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5615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B3222-47FE-9AA7-1DD5-F0597E7D2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E47EC-103F-F71A-990E-EC27CE4051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E27F5B-31F8-7413-47D0-1FCC0D5E3D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EB6135-7C8C-1B34-E960-22FD5A291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6224-E616-4A29-8FDB-D6586DF6C49C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D4D7B6-D098-1DD7-C771-E909793D5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4820FC-261F-7B71-60B5-E975A1A5F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5EF5A-C0BB-4D46-B5FE-FBD6EE5EE0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246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92CBF-417E-C0A3-CC98-1A1908118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BF0EDE-3073-73BE-6F22-0D6FCA016A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24F996-1AD1-605C-AA0D-0063819CFC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71C557-7872-F38F-091D-F7858D406B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5BC129-58C6-E7C8-7AF1-1848814CF6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A2C962-29B5-39C2-C668-AAC92D05D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6224-E616-4A29-8FDB-D6586DF6C49C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6903C8-6D33-B99C-0E3E-888FE10E9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32F442-3D25-B6D3-90C5-84E82C7C9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5EF5A-C0BB-4D46-B5FE-FBD6EE5EE0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6164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2A5B4-5E86-854E-4427-E79FEE07C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B8838C-FF65-29D7-BC22-F13F43C1D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6224-E616-4A29-8FDB-D6586DF6C49C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193675-FA45-FA9C-EF8E-21676B308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BF12BD-C75C-6129-F765-7B2F78274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5EF5A-C0BB-4D46-B5FE-FBD6EE5EE0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272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4D86FB-AE6C-BAA9-438A-0EDAEE323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6224-E616-4A29-8FDB-D6586DF6C49C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0598E9-D46C-BCDB-CCD6-189B9BF63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EEA965-A7DB-4DE8-130E-99E657954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5EF5A-C0BB-4D46-B5FE-FBD6EE5EE0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9073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7C7E-EC45-B67A-0039-14612EF06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C03E1D-86F9-8BC4-4BD4-3A2387E2CD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5ADB78-BD58-5000-49B9-01DADC757E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569DB7-CC4E-E499-F8ED-194AFB2A0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6224-E616-4A29-8FDB-D6586DF6C49C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DB21D9-433D-817D-D235-557FCD8D2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0E73CD-7B80-6D2E-BDA1-98BB632B4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5EF5A-C0BB-4D46-B5FE-FBD6EE5EE0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0039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48302-3B59-CC93-8BA5-4B570224C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2A7ECC-80BA-B72E-F664-C02068F37B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3E0B2A-86F1-11EE-709B-0F7F683FBE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E4C891-D0DD-8A66-04BD-FDF091C24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6224-E616-4A29-8FDB-D6586DF6C49C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E71579-FA64-A2AA-A457-7C0C8C01B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B74908-C322-45A6-8AC1-3B7BAC55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5EF5A-C0BB-4D46-B5FE-FBD6EE5EE0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6314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433F35-170A-E836-CF9A-786F051E1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F78119-C28A-F24F-A64E-A0A05EB99B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4C0820-4A32-0181-2F72-D222045B56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46224-E616-4A29-8FDB-D6586DF6C49C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2A7ACC-7F56-CDC1-FF79-A7980654D3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B030DA-FC11-F769-7C6B-D8ED741DD4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5EF5A-C0BB-4D46-B5FE-FBD6EE5EE0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6065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97831-D66C-82BC-5FE1-043FB3D49A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8ED586-4142-57FC-E62D-9FC9735F06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258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CA708-EF9B-BEF9-B219-FE96E497A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4CA17-9BAF-708C-D88C-1F27B317D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7544DA-9667-9ECF-E538-4D029B72B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26"/>
            <a:ext cx="12192000" cy="68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964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72500-69E8-3B87-62FC-AD4F3B0D6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5FF82-49CD-B40A-712A-986E6F7F24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0A5085-564D-62F8-870A-D82A2BB6D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22" y="0"/>
            <a:ext cx="121659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8627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7FF77-4EDE-0AD7-0B1D-D177C8D4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70922-1696-F83E-09AD-3BC8329789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ADE09F-7ED6-F891-F1FC-D5A5908B8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18"/>
            <a:ext cx="12192000" cy="6844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9836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46F11-AE9F-D366-AD21-65842EE31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C2F1C-25C3-7506-96BD-75432C4030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B9B129-A8D5-E579-5CC1-E0A3980B39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1"/>
            <a:ext cx="12192000" cy="685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2570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70F74-F1EC-43D2-7B33-18ED23ECB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6782C-D5E5-B785-F6BB-C27DC8E7C5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FEE63D-DEF0-7325-8698-240399033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4" y="0"/>
            <a:ext cx="121432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689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EE474-6625-ECD6-B666-CC81E9870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9CA61A-C3A0-6294-BB81-AD5E612758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6255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3DD1F-6FFC-E6F4-DC4A-3953CC46A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C1385-B1E6-37F2-5EB0-6C848269F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1470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25889-3959-C4EB-4135-2E53E63F8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8DFCD-3892-0AB7-BA22-04400186D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26081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01E37-09DF-3B24-8D2E-E6E40C6E9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FB003-4E7B-42FB-88D7-6E30A4FB3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80200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CD1C7-3EB2-17F5-FC67-09BF3BAE6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D2A21-1C64-C4A3-44BD-BA7974505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0106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02559-D4C7-BFE5-9017-17F7C89C7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9001F-66E3-C1EC-3F35-285B6A172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8EE838-6C0C-E8E4-1A1B-4A3659001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89"/>
            <a:ext cx="12192000" cy="6827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5809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EE9D4-536E-8ACE-6235-6CD00E444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B855E-BD9D-0179-547F-773A55C8A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07711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4EC8E-8399-28A6-F824-EC815F630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2A026-3EA0-75D0-2D6D-A73287151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42119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0FC73-F32F-CEF3-55E4-C64EEB975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5B574-882E-7378-0030-A0556AECA3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12176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3E6C4-FD7B-F866-1278-448A17CE2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94A3A-53EF-4124-B408-334FDB0A1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44035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27462-7ADF-389E-A05F-F1231A99F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DEF65-E7AA-5372-F090-F6862D4381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06371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F9EA8-6752-3E3D-02AF-392343E4A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F8562-C13C-404D-6D92-E6DFF82A4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58313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34A7E-F032-3B24-E35A-C031A1C1B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693B2-6824-B165-DE9C-022D2F602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27082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2773F-F66D-DBDB-9463-374107F58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12C96-74D1-E237-941E-CCD55552C3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84086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5F942-15BE-EBE5-D758-A76B03C8F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0D1C9-A65F-41AF-56EE-19FC3450C7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17105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6EA85-B333-0961-A0A3-A54BE0195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6F821-682E-A47A-D402-AD40666E21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4655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6B523-5A12-7E16-ED71-AB5900868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CA8EFC-AB21-2143-E66B-954339DE8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DD355E-55A3-B337-F2A3-E68CEC9F2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7" y="0"/>
            <a:ext cx="121450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5073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04DDA-98CE-34D4-7C2C-F1F8EDED3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F0465-1FA9-2C84-9A48-4108684236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14486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DEF84-6BCF-1F1B-3724-76A0BB7E9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19933-A31C-CACC-9925-194464EC37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01104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3F6FF-F5D5-FA01-EFA2-E94801484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C09171-56BD-E274-9C05-2915F67CEA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59977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A1AEB-8022-31EA-8378-7F6C71D9A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42558-5823-086A-BD0C-0D4346972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1929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5EE2B-A005-530D-BAE9-859505FB4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A162B0-AE95-3218-A6A1-5E5533C1C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E669C0-49B5-94DF-9E73-0FE8079F4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7"/>
            <a:ext cx="12192000" cy="685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886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26372-A913-FC83-AA88-FE68E5B15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366B2-9104-32EB-6FD8-FA41B34F7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9E4DF9-BD31-B971-38F4-6D376E34B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5"/>
            <a:ext cx="12192000" cy="685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472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D3570-0554-9CCD-7EB6-D56688937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71342-7948-642D-AE7C-458870510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BCE045-7807-27E7-6764-2FE99BCFB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18"/>
            <a:ext cx="12192000" cy="6832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669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45ED6-0D07-D61A-6F1E-6DA732B4F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0DE66-B118-F6E0-0A52-2388D5B060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B86C9A-A3A4-C5D4-3D76-C055561EB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1" y="0"/>
            <a:ext cx="121542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688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75A5E-A65D-CF8E-2D33-B4A4BAB7C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87F8C-AE8F-B8DD-146D-987EC89F9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BBC15E-3A0A-7853-A2A5-D0C20A2F9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0" y="0"/>
            <a:ext cx="121886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114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8CF7A-4DBD-C630-C638-A67C7A5BE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5506E-D4D3-AFFD-1EA3-6552518E78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CAE5F7-E1A7-0EF5-6547-A77A27693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3" y="0"/>
            <a:ext cx="121869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231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</dc:creator>
  <cp:lastModifiedBy>ADITYA JAJU</cp:lastModifiedBy>
  <cp:revision>7</cp:revision>
  <dcterms:created xsi:type="dcterms:W3CDTF">2022-11-16T13:43:36Z</dcterms:created>
  <dcterms:modified xsi:type="dcterms:W3CDTF">2022-11-16T13:48:35Z</dcterms:modified>
</cp:coreProperties>
</file>

<file path=docProps/thumbnail.jpeg>
</file>